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30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0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90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4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8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96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2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74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56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50301-462D-4CE6-83CF-20D92840E404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C9692-ADD9-47B0-8FFD-E98494106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2214563"/>
            <a:ext cx="188595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29000" y="4953000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fantômes 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66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5406479"/>
            <a:ext cx="6268616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clowns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0242" name="Picture 2" descr="http://t3.gstatic.com/images?q=tbn:ANd9GcT1-XkkSFz1RyhkKdIg9lV3PNDNkVasy-65ZSHSsOLaxaX2DRAJ3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68236"/>
            <a:ext cx="3581400" cy="353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1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5406479"/>
            <a:ext cx="6268616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chiens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41148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651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5406479"/>
            <a:ext cx="6268616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 la mort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1266" name="Picture 2" descr="http://t2.gstatic.com/images?q=tbn:ANd9GcRQhmR64gvu70hFQARyKUvFeegJLgzpiiPxKZ_Br63zDGAEm-qVZ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1524000"/>
            <a:ext cx="2514600" cy="363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797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4953000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araignées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2050" name="Picture 2" descr="http://t3.gstatic.com/images?q=tbn:ANd9GcSE3NkyvYQd3YSn1My8DxIvxlURD18ACKw2j7XeFimJLgBmh8nz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76400"/>
            <a:ext cx="2971800" cy="264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018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4953000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serpents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3074" name="Picture 2" descr="http://t1.gstatic.com/images?q=tbn:ANd9GcTGO7OMp2X6beSppQqKKOEgrGWQgJooeIgun2i4L82JypcIRz4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61028"/>
            <a:ext cx="3810000" cy="285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899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4953000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hauteurs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4098" name="Picture 2" descr="http://t2.gstatic.com/images?q=tbn:ANd9GcS_C3WN59KxbvKGM5nIMKT2zW6GgMpbuf5_uFREi52-9rtH3A6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332393"/>
            <a:ext cx="4314955" cy="336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90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6425" y="4953000"/>
            <a:ext cx="6657975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espaces restreints 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BDAAkGBwgHBgkIBwgKCgkLDRYPDQwMDRsUFRAWIB0iIiAdHx8kKDQsJCYxJx8fLT0tMTU3Ojo6Iys/RD84QzQ5Ojf/2wBDAQoKCg0MDRoPDxo3JR8lNzc3Nzc3Nzc3Nzc3Nzc3Nzc3Nzc3Nzc3Nzc3Nzc3Nzc3Nzc3Nzc3Nzc3Nzc3Nzc3Nzf/wAARCAC+AQoDASIAAhEBAxEB/8QAHAAAAgMBAQEBAAAAAAAAAAAAAwQBAgUGAAcI/8QAOhAAAgEDAwIEBAQFBAICAwAAAQIDAAQREiExBUETIlFhBjJxgRQjQpEVobHB0QczUuFi8XLwFkNT/8QAGAEAAwEBAAAAAAAAAAAAAAAAAQIDAAT/xAAhEQACAgIDAAMBAQAAAAAAAAAAAQIRITEDEkETUWEicf/aAAwDAQACEQMRAD8Az76w6jb2stzf3xjLqVEYckn7DYVzMUzSzIY9TRxDGQd/fetf4u6o1+ZY7Y7/ACYz8q99ves7p1siwKsYZs8ex9RXI3SO5WxqTXKiyBsyKSgDN8w9vT6e1JeNOrsJ5EhWMj59sZ/tWtZHw5CGOdOxVhqw2dvv3p3+FW3UVCXkTM2B4TKxRsjkk/ttU8XkJzN1erd3ObW2F1awrguDpcnnK/8AIcUQzWU9lH+HEscw4ypJJ9z2+tbq/DptdUNheGFs5CugYj3zzWbJ8NTRzOLm5jYk/LGxB+p9K3aIVFi8JES5eRmJ+UuxJOKup+ZsgHIwrk7e9GPQ76KQS2ys6A/Lr1gfbOagvJZsZLr8pNWnzqRk+gFI3eh9bDBhLFrBZUUYODgH/wAR9fWk7q0uZlUu6sAMhY8Lgfam0fWmoghTkBQKJFpBxp3J0k4yaVScQ0ns7L/Sv42WKJOh9anKyKcWs0h2Yf8AAnsR2/avpN4wSYTCRsEAFdXp6D1r4DJYWswkeYlI0A77nfGAPU1p9M+J+r9NWS1vp3ms2z4JZtTQDgDPJFdMee1RzS4KlaPrVx1q1td5pCXO2VGSPalx8QwvjQVIJwN/5GuI6fBDcxpciWTzbuHbf/umbuPwLQvDhABghV3+tI+SQfiidYbj8TnzLng4TgelZ1wElyJtBTOoBjjNfN+s/FN1YoLe1cz3hGyA7L7t/isT+Pda8QXHUFaYkckZAHsO1ZJz3gz/AI0fXC0LodRiXHBdgAKDedb6PAFVbi3efGBDC2tjj6V87h67Z9RjeG9gj8NwR8ozk1tdG6HYoYzHESUwVcLuPuKL41HbAp9tD38Zla/K2Fg8vJkadtKKPTbeg9UhnupUu7m5DSdo4l8qg9h3rYWGGIjLBc/KBtk1V4o44WknPgIMkNIcA/vRjFeI0pO8sw44RqZQSBjPmPejhHj31EHuUONvSkz1OylvRDbxtMT88qqfD/f/ABWqLVZF8mNhuGOa5JKnR1xdoFbyaG1N5scoxxke1FnJubf8QsYEWcYz5l+9VgUxF4mxvvuNX7UONTE8kasyCTlSPKSOGFJnwL/AU0xVwFV3XG5zuKrPOPw41K7Yxt3pqCHy+GSWY/MxX5j7mkfw2hWTxXYasjPArDEXGtx4YYoJBlc7GlY45olVdZ14LDLnINNS27vGp16pFBA1HYUuof8AFQLNLJEA6HWoB0/vtj60yYksZKLdR3LQRSyLDNKMBJWOgNxyex5oE8UoOJh5gxDBWyAB3NfQLy06bdWshMEDwaTqdcYz6iuIjMUk2InJU7LrXlaN/RPjn2Mpm0g+GSNY0lg/9+1KRh4LqSOV9BbKsW8+f/dbM1jEo0xxFVJyyknBP1HamPwtvPB+Il0NKqFRC2M4GfPnuPSnUsDtZOakd1hCxB1lRtD5J3H3ppLtNC/ndh3q13CYW8QJqbZsptkdjQFtA6h16fPhhkYkNUTtCtZMbpbSC6ZpMkSHBLb5PvXRwSPEuiNSrcYrlgxiJwcAEnPpWrY9YjljVZx58fMwxqqs4t5RKMlo6KOaOOPPi/mDgvvv605+MLeEYSoIAGwyBjv965/8ZGW0gkH010GTrUVvIY5EcsMZAGc/epqLeh20dwJ4pSNSsDyWByC309KzwYyANA1scsfWsC0+ILdwNOYydirZFPQ3P5ZddmA3HrU5p+jwq8G/0sAuNj8w74rZurezu4Qt7FFKDuoZdWPvXK9Mum8YaiFAHenjfCOMkyDAOSWOFX70kUNP9MnqthDYy+JFho3YqgI3XA4qtlp0SeJCxJXCrxgnj9t6Tu7r+LXyCNn/AAkQIGPL4rE7tj07CtO3URTIwkGF4y2Tn2ppKgRyDS0R0DEl8HIBXGKb8CCTToiAzyW3zREkjWeNJG/LO50rx9Kq048SXwicAbA/3qYw1BJPbFfB0lAc6GGQB7V7qkt/1FSkc0dnCDvpJZz9PSh2xma38RHXUT+vbFCnmQkKznUNwM53prYrSYlD0GC3VWjLBy2ouw8xPqKc/AW92hRmyx3JyBk0M30rqufMoyM70zBKHUFVEfGxHPvQbfoUkY9/8LqykxBQ3IJOCab6Y/Xba28BUikxtG0j4YfXHNawYNIfEjIA38x2NAmkmeYrAoGBkd8Uy5JCvjixI2/WL2UvdXCxMpwAkQGD7E5okHQo3uA9+805HLM2qta0MggXx92B2z3od07yEADGDq0j9VBzk/TKEVpES9PVI1MUIChtKtjympS3lRiWlwMYCqQRn2r3jyKkcTB/C1lgOwJqDJE0bKBgn9IpWOgIjieQ5EiycEqc5xXpS4GAxfT2C71S6kZhiJkKk4bJ4o6qiqoY4ULv5qBjyPcIV0iORc+bB4+xokXhBzI+nI4Q7E0O1khDAA40j1ot5HHIF8PAP6iDjagEHcTwvIDCuk/8WFZ13GbjUGUNkbg0Y6NILSEg77iiRyxppwUbPDHesGhCWaRrZbBppfAB1FA22f8AHtU2kYXbxNS4xjuDRbmFtZkUEau3IJoJ2GGVyP1FB2HrRvAtJaGWhULiM799P96Rmi8IlmACj0OMfSnBrVXdHAXYhBzUXMQMaCCRmyoMmobZPK0U6CIXKwSxiIao5SMKzDCH642+9Ejt5kRVZ5AVAB5/xUmFXQKpUxhcMpO/86tFcxrEgRpwoUAAMeKZMVo4LwmmYmTIGScZ2rzRqDpxken2o3iZzkbkkmvBDjUFJBIwf3rus5aKxwIVACjORvnijwwxjeQZI47/AMqNGukIBttvg/1oyDOMLvU3Iooin4dPEOiPKH5Qaatg8bKgkwpO4O4FMJEcjbz5+VaZSBVZ0Zct/wAlPFJKYyjQss91GhOUUZ5C715kkuTquXeTH6XOwP0rSFvojcsQRjnGaCmCijTkHv8A5pO30HqWt08M+UZzzimIVlDnUBv8pBwaGh8A5LLg8jtVZ7gO4IOw470jtsdDCyEDwwDnt9KtBNJkwuxwwJIxjb60vFIzM2tyT8uTWlG6Ovl+cDzZpWELbxCR8nZdtIO/aouLXwMMoDkk5I2IosMnhIW4O+CBnerQvNpcl9SsCCMce9AwnOjCDEfIOeKtbytGRlicDBzz9qYWD8v5hnJJr34ZQxQkk8n0zWswGW61eXDEGiWjR265OdTbZPIqWWMKdSjOrt3qGWMMAocD61jMdW5WQogHcb+tMCVVkLBAe+e49qzkjYI2nSWxsKPayaX2DaMYI5xRAMOXnd+zc7HcVnzq0QaQKwPGoGnFQGUkSldjk+gpC8kJZljcKhO3vWo1g2XQCI2DA7496p4shj+b5zvnfj+1QHUZJBAbcZqrRSOQsaPjbBA2ogCdPljBIuWRW3w42yfag3t0cyMuo4OM/wDjnmrSW7ooJUc4O9Jyxu7MqsBtgsR2/vQrIQsL6UcKXZs76e4HevRs0iDwm2cnKkbgDjOaz45Pwzu6tgnuFGCQOcVMF3J4oOXUlTg5wBR6s1m0nhnCtclmX9Lc0xJKkdrqEekjzZU5xWEt1KZT4aKCuxIHNHVmmTSxeMnbjH/ulcQ2dZB0u3urWFluXFyUDEhQVbO/FZvUIZIy6PhXGfMvBq3QeoPYwSxT6piP9tsDIA/Tj0r0923UZRKY1QaCDHq1EH/FAjD5O1PRh3/j6lkhBVo/K4A3ORyKrHeTCNc7bDbQKfuX0g5GewYe/NDBiAAMke3pVE8aKNHCjGk4VdbcrwOef+qaUpKsceWi9RnUP81QRxMxKjQBnY7kn61eGPIUle2f5/8AVdbZFIPEhJwpGFHem448jGSf70OEZwMbe/em4YgADjjsPSoyZRImNCiNq5OAGJ4HtRocEuVYM7ckYpOWGUXDeKWYDdUHB/amoI41LEBh66sZP7UrowZVeVQZMEcHHeqXLooKRSkEjcVMrOnljjkkLHGlfWlrj8tWX8xmIOGVhgN6mloKsHfkDSob/wAyCaFYymaTw5DoYHdcbD71S1XWfzCXY+Vie9LdVle1uVdUzFjyjg5xVIxvArlWTSZ3icoFAwcjNGhvJDIqSMqowy7cYxWLadQVyNStkDgtTaMrbYzvnFK4VsZSs6dZyVzHGcbZIamI7x18pt34+bIrC6f1eP8AEpavGPE0kkk7aR3rU/GJoy0kLAcAPvSOP4FMLeXkYs5HfVGVI82M1I6gFRSsagAYPnG5pKW7gmgaPXDrPfV/1S1uWn1BJIvLsxJxv7VuuA2ht+ranCJBkg5JA2NWN+ApYxsjY2BHJzSEtu6yB2nUDOcA81cA7apQEHGTigohbRo/xdYyy/htWBg74/aqfx+JUKtDKvppIzWX+JjmLCF84Yhm9xyKh5gFHiOjn/40eoFJGoOrW8qvJGkmvuHbOfsKBJ1axOzxXIPtilDDKE8ZZUWMLkxhcZ+9Z8dx4vnKxKT6g0/URyVmwep2xYApKF57UWTqUGI4xM2pnyFK51ev0rCa5CjLaCPvSkl34dwLlnV8LhUG2KKhYHKjpLnqVqD4Y1au/FLR9VhiyDGHQ5Ol+M/Wubn6g8rZVM+9Ca6cgDR7YG9FcQHyI3GufxsiRxQ6UzuwO+KcjgAQLp2xuSOKX+HoNDanxqbt6e1O+NMpeNQueNXtSTxhDxdjEMAKlY2CkbABcE0VIJDJpMwGNtxjNLIZdB1uCy4wF4+9HhjmWCSXJw2DobYgd8VIcN+Wj+BLr1ncEGrBijqQVYjfVpwT9RSpvEJGokYGxOxqLnXNAZFzkZIORk1qNYRrpfG8oKbZPpR18yhjIdxngViuWKL5tQIxhu1FWZ1UAbgDG+afqCzCggEj5kb9WCM42rQtuno241Aeh70pCirKuvhicZPf1rdhaJI1UMviH96rNtCRihOa2FuSGVsds1MTALpGeOQf3o13qGAQWBJyM9qDFpYIqEDfB+lJ4MSjsuo5zvjNNokZgSQOgYZBTuPeljEygBhpOf396mJ9J1FWKZzjvWAxlAdOQxBOQMHGfWkFV4WaJ00nsBximW42LY5xUMSwyWOxGd6X0KYvFbqk+XAGkHGBtn1oXXIBNFhR5sDGfWnBksx27VHVVCop58oBqkHmxJnFqzK5GlgR3YbUzFeujAMrN22o0uNbAHGD6UEqoYMf5Cr4ZHKNC3RmnW7ON4yunOc59aIkjx77442IxQLRkA3B0HNMyIpAAOM0mmVWiTdaXTyEljjIIzvsKJaN4F7czun+4qjTkcgHegGFG0sW2U9varyKH2bYY2OaFitZGX6oCuNBJTkKR+1afS7W46qcjXDbJ/uTycL7Adz7Ur0D4ZuOsXZVXC2y4MsmeB6D3xXc9XvbPonSpJoreMWtqmlNY29AFHqfWh/gV+mLF8J9LTRbWs99cXDZklGpEESk8nb9h3rZ6X8E9IDFp4p5ivPjSf2FV+DQB0OG5P8Au3n58n1PA37AbV0cMmllI5zinrOSMpPwGvw50NYtH8OgKnYgg71i9S+Aej3YP4IyWMg2Gg6k/Y117azuNKg9zkmvfh1IVjIcsfLjb9xVVG9E+7Xp8F+MOgdT+G5k/Ew+NaOcR3UfyE+h9D7Vzv4kuc+nFfovrNn+J6e9t1KBJoJVIePsfcehr4b8TdEfoHUDb6jJC664ZCuNS/5FDCdDpt5MRJpG2Kt9u1P9PjLzB2GQvGe9J5xxT/TXyOaEtDR2dB0psSDOOeatcykSyxRu7SZ44C9+arYDSwPA9KvdFRO0mnDEYA4ya55F4sZsbuJo2iIHiDcmnJIDPb+IGIOckYyDWbalTMuYCpzu+wNbEcunCONm7rUngdGWzRzx/h1bBG7Z3we1NWpmgYMixSADBVhkHNCu4onOHC51fNwau7zJCGC6QD3+XFAai15HrQvhQSc4QfLWcIZewJHrTkszOCkbJzggDamVt8qDtuKKbQHRzcUUXBbDHJYc05bMgZQdRVTtWb4LawGAU5zzzT0bqFACliPTiqSyJBt7Q1K/6ecHbsT70MjzIc4GdwO9XYnw99RIyeKoMDSSASdtuaVDst5fIZPNj2qVOMc+oz2omjXyCQo+aoONgMZArJiso5Phkbg9sCvIV8Ek5PrVjuuQpODgjPegCQKSozqJzj0oNhSGCQIFOMEuoz96p1QakKk8jahSyHwkY4x4oq3U2/LRzvsdqeAkzmJiRId9/pVFGQMlvTiiyYeRmbYk0JyTuM8V0WRDQuoyoJGOKaVwff1rLaVgCc5xUwXkkj6IomkfOyoCT/Kg4NhU0jY15wvO3rQXu41BJLZA401u9E+E+o9QjL3haxX9KsmWb3xnaiXvwZc9IvLO7E63Fm0yLcMEwV8w2YenvSxUbpsEpya/k7H/AE+sHb4ZjllV4TcSNIVfY6eBn7DNcj/q71JWhsrC3bESuzuB3IG2f3Nd7d3b23SX8LAbJUY9DXyn4yt2mtGnUE+E+o7dqbja7oHJfVnWf6edUab4egjZQwg/LznB27fzFdkl2PDYlMEDIBOc18a/076qLa/lspWIScao/wD5j/I/pX0y1u2kkOuM7DlDgj6ijyLrISGYm7ZdYkvECxW+GHOvIGK0o53XPn8pOcKASPaseGeKZVVyGKjbINMo6qgVAFAPagptAkkx6e58RFDoAwwAfSuB/wBU7COToK3Sj822lGBg/Kx3rsg3IJBzXN/G0Ucnwz1BNQX8vOWbbY5o227Zoqj4urZO4zT1gSTznekVHHbNOWRw+AeKZjo6OzfChzuB2pi6JDknknIJ7UnYprYDI0A55pnqZ/K1AnJxuPY1CSKxeQsYkxqEisMg4zyaeW8IKqyalA3xzisq1kWM6defWmIJVEh1jncH0qLRYdcLL8rAgcNjFDmEiqxYrp7DNXE0IQ62ABb9/eqB0lgKowKjggUg9iUIYzalX5d9q0FncqPL296iSMNAQTpYr82OKqhk0Ly23OnmmuxaMSzja5uHSTueQd61PB8ElYtIbsW7/T3qllbmMOwxvk5FeiCjBySB2Y5NPJ2zJYDPlgokAFRowSVxkHkClZbol8RoCeME8GmA5kjjJQpIFw+BscZwRS00jWmELkAqN8j1oYTbOO1WX2JG2+1SpGk4HPOTRFILkY7e1LzHS4cgYyau/lYgttnNKzTKj5OcZwMmtRrLDTKQM76g2B9Kt1BvIuRgkHaqWup2jCKzSyOdhvn6Vu2/w41yVl6nILaEb+GzAOf8VSNJE5u2cJHa3F5MY7WCSZz2RSa1Lf4P63NCS9qqEbgSSAE19F6bH0rp8At7a5gijznGvk+5Na8Qj0hoyre6nINZ8r8Eo+b9F+CVkkH8Yd17+BH3+rdx9K7nwun9D6f4kNqixphQsSgH96W6sWsF/EW6l4SwMsWrb6r6GmoLuC+tQGIkhlUg5HPrn0IpJSbCkhFfiWJYHleznwpwCoyMeueKdt+p2/ULdzC2UKlWRuRtwRS/Ti3T5n6VK+u3mBkt2x6cqf61j/EM81vN+MtkH4i3bw54wPnQ+3t2rJYsdqLdI1TdxXfS3dWBEb6ZB/xZTvmsHqMIeNojHmNgQwb9QPoaX+Fb5LmTqyaXQs4fQw+YEYP9Kjq/Uv4fFGk0bvEchXUbgjsapTsntWfNrmOXpvUSEJWSF9SN9Dsa+tdD6vH1Xpkd0mBJga122bvXEfEkEHVOnjqNlu0XzjG+n/qudsepXVmrR28rIrjfScGuqvkjfpz38cvw+6w3OkjIK/XvTgu1yDkGvilt8UXkWlGuJmA9cNTy/GVyBpWWRc9xGKn8Mg/ImfW3vhznBrj/APUHqSr8O3C+INUpVFHc71yn/wCWzsPNdTt9VUEfyrF6n1T8Wja4y+f1SNqP29KaPE7yBzVYBpJld99qYsCHkPr70hF8oP8A9FaFhH+cMHAI3z2oseJ1PSsN5cDzDH0q9+okgAGAoPb2qnTDsANtufembwFbc7DSe2KhIqtmdBhThyHyMbdqvb5a4ALqBvt70jG3hqQdWo8H0phQjyjXksBmpNF0zZVAYhkqw7hhnahxILeUrGNKtvj/ABQpJghVf0n7VcvqZQT9D6VMYajlZ1IIQheNJO9WAQjP5gz/AOVLA58w2980VUGkeZuPWggifnEHhqRgjOd8rVFDKmGOD2IHNQysuckjfFW1sOHJHGSKeqAEhi1hyqgEDGWosRIC4GvHNAWU74JwewOaZxo21YYYz2AFB2A8QTuew49KroLZCnbnNUkYiNmBJH02qgY+GrMSW5xRQGCuWkDeQDSOWxQIbSa9uYYIFLPIwwCP61MzMzZbb6d66H4AsUN1cdQaMLpHhpg7b7namTwLLB03TOiW/TrZYoFBfH5kzD5j/wDe1EuLe1tkIODKeFxn+QpySXIwmrPqO1LrBhsqfMf+IyT9TSMnf2BtemNdt+b4ap/xMK70LqPwyURXsZ3typzqgGkj6gbEVr2yPG4dgWA7ZrVQqy5U6l9apFJoDZ85v+qXsMCx3NvrKsVulCndcbMv1rJ6B1Y+LeQW7sIydS59tjX07qNlHc4Phgkb/wDqvl/Xek3Hw5fzdSVWl6dJqZtA8yOxHI9PesohclRHWfiB7O5t5CSRA6yI3bG4Kn60KXrEt5LHelyJZFJcDhV5UftXIdV6rFd3RdgfCxugPzelWgvjF0uZ2OHdtMa5zjbarrjpE/kWjY+GupiL4pZpGwt0zRZPA9P5iul6xAkyPFJgq4wf7fevmPjeEyuCfERgyn0I3zXSdC+I7jqPU5bfqcoYTJpj2ACsN8D6004PaF4+RaYkl1J0vqEkDjUh2ZTw4/8AVYVxBombAxGSSuDnaul+Jbe3DPcSt5kXSrA/N9q55mfwkMiFcjINU49WJyboHFIkRJK4PrioacsfKNI96tp15OjPuKPa2kLzhJplUY57D70zpC5ehbxGI4we5q7Q4tg5UkFufSrxxxvfNBHIPDDYDdj9K0uqIVsFjOkKGGFX+tByppGUW1kzrcYXB4JrVsV0yqo5PFIwRkRjYZFMwO6uMYGTzU2WisHR2chXYYHanJ2L2z6uR2rOsthkjJWtHLG3ZiPmGKjLZRGNKxTOxO+VqsTK51PnUD+wParvKAXXAIO+/Y1ULIYwSoEeRn6+tIWHvxWAqlNS+o2oqzK4/L5PbGKzmli16Q5wT9waJHJ4jqIgNW+T6mhWDXk0Vk0thPKpG4JzRRNGBis2KR2BDqBIrEAj0FHRmKKSRuBQ6jWFTTKCzDz5ON6h1xpznBO/fNS+twukgaMjyj+vrUmJRjOSccH0rGNO3t4SllBC2CxaSUsAGA40/wAj+9U6nDAGeSB9Ts+VXgafXHb0+1JvIuhNJfWB3/T6AV5JAVIUDJ2BHOe9K7MkTIdNupUHHyucjmgl2bGlhjjBquphhJB5CcjPOasg9diScY9KOEABckeExXBKjcZrX+EeuQ2SfhrgBI92LEfqPFZVxGQAg9M/Wsy4/FWdyslu4EmnJ8uoY9CDRik8Gden1my6vaXjmO2mRmxnTjBxQ+s9YPTo0WPQ8znIU8Aepr5p03r1oJdF5rsbjV5JkJaLPoRytdh0PprdbvzNez6oAATIrgiT0CkVnCSFioN3Z1Hwp1Buo2c7Tr51lwccYI2A+lbgKquFA0jsKBaWVvaQCG1jWOMb6R6+tL9W6la9KtxNdMx1HSiJuWNOsLJJ/wBSwV6x1i26Vb+NcaiWOFReWNZsF9a9diYWzb4/MjYbgVzzzyfEfW1dkIt0/QTsif5Nb1l0+3tOpxXUAEKhCjovDZ4pO1so4RiqezA6l8F9Oh6vb9Rt4BFIpy0QHkZuxx2IrG+K/glLpTd9OCwXiEl7c7JL7qex/lX1KaNZVHqDlT6VmXSxzwSRy4BwRmqKcovZFpNVR+crjxI5pEmQo6nSysNwR2oSMyOHQlWU5Ujsa6P4o+Hes23U5ZbmJ7ppTq8WFSw9gfSscdKv2IX8FcAn1jNdkZxa2czg09F4b5bi78XqbySgDI+v0qlzfyzylhhUOwQcAU1F8P8AVLhvyLGXSvd/Ln96ib4e6xD/ALvTpwPULn+la4XsZx5K0F6Xf28a+Fca1B/UFBA/vTHxDdWqW8VvYlX8QAu6jt6UnB0TqbQPP+EkSJDuW2JPtnmqS9I6nIwIsZio2GF5pP57XYf7qmhaK2fIOeeKYlZ3RU1sw1cnvTUXROqpEwFlNvuBijR9G6mzRl7N1UDfUQMfzrOS+zKLrRSIFokOMkDBqEGDnOMe/NacHSL0RnFvv7Ouf61P8CvwpLW6cfN4g2qTnEsouhjpzh9QJ5X1rXEgEOlm/TjOOKy7Ppt3HoY6B2PnFONYzsCfFVT2Gdj9anKS+x1FmZIN8A4Iz3oUT6MhnwpPfgU0/TmV2NxKXJ+UIuB+9Be3OQsajI9TiltMqk6PF4W+YIwzua9GzG50xZ9zREsuVcjc5HpRhGEBGFDjcGs2jJER6slMlST5dXem0yqKMpsAN0pBlMpwAOO/NNiIkAhifc1sGyMpEirrViW457Zq6aTJzliwUfc1WGN9GsIxUk7gZ70WIFb231HbZ9t9uf7Uj2N4DZEW6lT5gkjKp9QCRmrmMGRSF0gDBYd/8UOINKznG7kn6mmIkmctpQkgYwOfvWf4b/QM2WK6lyVGxHegxB7hy4IHqAAKtJIurSSNQHFeV9ALNxjZs40mhmjWgogY7ljvyDQ7mBCACo1459aYhCgNIZN2HOeKrNIXIABbbY4pQ2c3f2OpsoMn0xXumXt306XNrLJC4/Sp2/bitWaAP5wxBzsRSUkJkZ/EOGHcDmrqeKJuK2jseh/HjDTD1VMjjx07f/If4p/4pZurWlu9lLHKUJKqDs+cV89uLB4bSCcOF1ndCfNgnY49KLDLcQr4trO0bAjBFZoEd2jtPhO902ssMqLHKr4kPfNdCjowyrBj7GuB+GOqQxSTQXaoJ3bUHY/PXXwyxEjSpU9sVNqmCWWaqTvGjLyDxvxSdxOsMTOxyBwByT6UK4mSKNmkkCxoMuzHYD1rkU+LrO4vnZ1dYIzpjVhyP+X1NFRbNFJumdKJC6trILtu3cfSlGtoY2OiNFY0FL+2uVL2k6lSP2qjXJXZjn+lTcTujVUMoUVQCu3r6Gsjrc3UoMPYv4sXePGSv/VN/iMqcNpI9RkV7W77oAW9OM0Vgar0cnJe3d6ym5kyI/8A9YGAKYtbwRsFzhQfXf6U9fX1mzlb21MMh2LOhGfuKA3TbKbRJbXGls/LnIp272c7hJvdlXu8jIBUk5GKmO4LjSULEAnJbmolt2gYLLGVLbg9j9KqVV2wqEHO9LSEyhqzz88TDXg5z/KmkZkGZXGMcLSNq4jEmrBbO30q08y6AmsjPoOKVq2EM0wzqUjA98UJbqN1yD3/AGrOuV8SN4mc7jAz60G1PhI0bLkchs5zTqCoXtk0hIuCTlsfyocqCPQdQGr0HH1oCEK5YNk1DTPuqucd8isohsLNrBAQjOO9B8R2yRyBxVGlJYZbJxvmqGYYIHPNP1F7DCZ1YDDHairIukeU8etZ6yZfYgUwkx0jYcetN1B2NJH0SeTK4JwNXFEllkKxSl2MmpkPrgjilFzuBkebJq/nPlDEb5B96RoZB7YSAg+YBSNRA3FbtstqVlWJmkORsGxgVm200r9NYTOEZSdDZ3JpW2vJxExeQOWOCBscUrQQUoxPKSmkg7LnIx61YwMbcSSI2ltlJXZjUS7kMow3GkdhRbea7jibwSxRBuOw/fiixSIwfBdpY8JnTltiDXpSysmkZOMkHtRDqeJVkkKxhcsoAGT7mllYyoWOpDINhzpHG37UKCnZEsiqm659cGlpETSrg5Y5OM0wYmYP5W33LDsapIP0MoyB5d6yxoIjIfEwJPmVcBu+ntXtA0YXYY/nXtQWXOnOk4Jx68H96aubyaZGjYoEPOBgt9TTiGd4AaTzOFwcHv8Aet3ofUxEnh3Upj8PdWY8r/msgAeYMgYMM6tOSMUZApTSRnO+KzZqsa631WbrDCBNcdkGyfWQ+p9vakltFGRgbbDbmmdBLoiruRn2rwIOcEEg80rkwqKQoiz2Nz41scjhk7N7VvW3U7a+j8hCSDmNtiDWfkFTlRgnmlriwt5LZXDaZxIc42JGBg5o2nsZNx0bySCTVpGJAOB3+1U/Ewzq0KN4Fyn6TsR/1XMNNfwOskVwJADjjcEdq0IOp2l8NHUw0c42jlU4Kn2NBwrJRcqeBqXqt1aIg6tbZgY4WePzK3+KiaLpV6gmtZfAmH/8zz9RTDXFza2DG4jjurCQ6DIQMD6isq76XbLam+sJkCA+aDO4+lMkgu1l5G7033hQrdSmS3TPhN2GapHIcZ5HAGaBFcTS2/htI7RJvg9jVwFOkayNqVsnKm7R5pCZQFGD7VWMlxl+c81TUBICQ2n1AomkRAqzasE4Gay0KyjYdgibtvkEd6tIxXYADI7VCuUkycZHr70WbDRsSu/atZqEmOhtQ4PIqUOsB3YRxnbUe9Kzso1eKWxzgUK8mJtURWwvHNWjGyUpUFa5jZmEMLOo4Z2xn7V6KTU/nRQPQdqpEyFAGJAxv3qzFFJZDxxV1BEHNlyyPsFHpkVZYRgbHj1pdVwuTnJO9NKxCjDHGPSj1RuzNd9IlbSGCknSWHapRWYgbEce9emjOpFwAxUtnPGSR/avaGHceoPvXFR2eFWlC+QYbzcHO1GaLNsJSY8FiujV5hjfOPT3qskOiYw5zkgAkcGplRVkKJkhTjU3LH+1HQNgxrOWJKj+tQ0LxoxDsfE3wG4+op7qNhPYlFkdGMiB1wTgA+u1JxrIWOW8vGM0rs2CJGGAFkbBJ1L2X3FQQzQuyyRqIz+o4OKoyyAMQQAPehyAjDIBsTkHg+uaNWFOhlJoVhImnAyPKqDJfNUP5bF7nMQxnWxzn6Y/pQUaZLERERr5s6lGSf34rzpNo/NmZwvbO37VmkgJsFIqySFwzEPk5bkemc1NtGFuEDopQtlt9/tUvAWTVrPO3tV4CY5EJ8wzuD6VvAMeiMNhctc6WWMbMCc5z7UpPJFd3jSQRCJD+knn3x2p24lkupCoCCKIeVTvk9yaQlxGgGlVOdyopc6Cvs8znUVzkZqGOnBBOONhVTG2eQCRnmq6TkhsH3zRUQth0fJXGBp3zU3KuIg4DFCcEgZpWNG8QbjAPGaZQNhWUlcn9JxvWqgWAESkmRCNDbHA+Vsc0rcWOqTYagvI71pxKwfwtsNwSc0SYaLdcD8xeWzz9qCk0w9U0YbRSxKYWkkEezCMnY/amIWGRHg7jO+29GnjEzlmVQfUVDQgFFGAfWnbsXTJQ+GGCs2lvmGdjVWkVwBnJ4orRMFyxFDMBQ9ufWslkNhm/wBjGnBI29frQ2ywJ/bIokMTuNyPL6GrSxbEZ3370PQihbQ+SKNJMHXw0IGkZJUZzQ1X81dW+kbHPaotYldZdPkyMgL3+tNV5FsR6hEXXOrf0FZjFnQxPnWnAPcVuPAzLpDDbfJNIXFqSScjaqwlglOIpbzhfJjA96MzjRhDsWoDREsEcjX/AMl714wyRuFLA4PY10JkGhrx8gAngb1ZJjoXzHikgHCk5GCaIDLgbJ+5o0A//9k="/>
          <p:cNvSpPr>
            <a:spLocks noChangeAspect="1" noChangeArrowheads="1"/>
          </p:cNvSpPr>
          <p:nvPr/>
        </p:nvSpPr>
        <p:spPr bwMode="auto">
          <a:xfrm>
            <a:off x="63500" y="-877888"/>
            <a:ext cx="25336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BDAAkGBwgHBgkIBwgKCgkLDRYPDQwMDRsUFRAWIB0iIiAdHx8kKDQsJCYxJx8fLT0tMTU3Ojo6Iys/RD84QzQ5Ojf/2wBDAQoKCg0MDRoPDxo3JR8lNzc3Nzc3Nzc3Nzc3Nzc3Nzc3Nzc3Nzc3Nzc3Nzc3Nzc3Nzc3Nzc3Nzc3Nzc3Nzc3Nzf/wAARCAC+AQoDASIAAhEBAxEB/8QAHAAAAgMBAQEBAAAAAAAAAAAAAwQBAgUGAAcI/8QAOhAAAgEDAwIEBAQFBAICAwAAAQIDAAQREiExBUETIlFhBjJxgRQjQpEVobHB0QczUuFi8XLwFkNT/8QAGAEAAwEBAAAAAAAAAAAAAAAAAQIDAAT/xAAhEQACAgIDAAMBAQAAAAAAAAAAAQIRITEDEkETUWEicf/aAAwDAQACEQMRAD8Az76w6jb2stzf3xjLqVEYckn7DYVzMUzSzIY9TRxDGQd/fetf4u6o1+ZY7Y7/ACYz8q99ves7p1siwKsYZs8ex9RXI3SO5WxqTXKiyBsyKSgDN8w9vT6e1JeNOrsJ5EhWMj59sZ/tWtZHw5CGOdOxVhqw2dvv3p3+FW3UVCXkTM2B4TKxRsjkk/ttU8XkJzN1erd3ObW2F1awrguDpcnnK/8AIcUQzWU9lH+HEscw4ypJJ9z2+tbq/DptdUNheGFs5CugYj3zzWbJ8NTRzOLm5jYk/LGxB+p9K3aIVFi8JES5eRmJ+UuxJOKup+ZsgHIwrk7e9GPQ76KQS2ys6A/Lr1gfbOagvJZsZLr8pNWnzqRk+gFI3eh9bDBhLFrBZUUYODgH/wAR9fWk7q0uZlUu6sAMhY8Lgfam0fWmoghTkBQKJFpBxp3J0k4yaVScQ0ns7L/Sv42WKJOh9anKyKcWs0h2Yf8AAnsR2/avpN4wSYTCRsEAFdXp6D1r4DJYWswkeYlI0A77nfGAPU1p9M+J+r9NWS1vp3ms2z4JZtTQDgDPJFdMee1RzS4KlaPrVx1q1td5pCXO2VGSPalx8QwvjQVIJwN/5GuI6fBDcxpciWTzbuHbf/umbuPwLQvDhABghV3+tI+SQfiidYbj8TnzLng4TgelZ1wElyJtBTOoBjjNfN+s/FN1YoLe1cz3hGyA7L7t/isT+Pda8QXHUFaYkckZAHsO1ZJz3gz/AI0fXC0LodRiXHBdgAKDedb6PAFVbi3efGBDC2tjj6V87h67Z9RjeG9gj8NwR8ozk1tdG6HYoYzHESUwVcLuPuKL41HbAp9tD38Zla/K2Fg8vJkadtKKPTbeg9UhnupUu7m5DSdo4l8qg9h3rYWGGIjLBc/KBtk1V4o44WknPgIMkNIcA/vRjFeI0pO8sw44RqZQSBjPmPejhHj31EHuUONvSkz1OylvRDbxtMT88qqfD/f/ABWqLVZF8mNhuGOa5JKnR1xdoFbyaG1N5scoxxke1FnJubf8QsYEWcYz5l+9VgUxF4mxvvuNX7UONTE8kasyCTlSPKSOGFJnwL/AU0xVwFV3XG5zuKrPOPw41K7Yxt3pqCHy+GSWY/MxX5j7mkfw2hWTxXYasjPArDEXGtx4YYoJBlc7GlY45olVdZ14LDLnINNS27vGp16pFBA1HYUuof8AFQLNLJEA6HWoB0/vtj60yYksZKLdR3LQRSyLDNKMBJWOgNxyex5oE8UoOJh5gxDBWyAB3NfQLy06bdWshMEDwaTqdcYz6iuIjMUk2InJU7LrXlaN/RPjn2Mpm0g+GSNY0lg/9+1KRh4LqSOV9BbKsW8+f/dbM1jEo0xxFVJyyknBP1HamPwtvPB+Il0NKqFRC2M4GfPnuPSnUsDtZOakd1hCxB1lRtD5J3H3ppLtNC/ndh3q13CYW8QJqbZsptkdjQFtA6h16fPhhkYkNUTtCtZMbpbSC6ZpMkSHBLb5PvXRwSPEuiNSrcYrlgxiJwcAEnPpWrY9YjljVZx58fMwxqqs4t5RKMlo6KOaOOPPi/mDgvvv605+MLeEYSoIAGwyBjv965/8ZGW0gkH010GTrUVvIY5EcsMZAGc/epqLeh20dwJ4pSNSsDyWByC309KzwYyANA1scsfWsC0+ILdwNOYydirZFPQ3P5ZddmA3HrU5p+jwq8G/0sAuNj8w74rZurezu4Qt7FFKDuoZdWPvXK9Mum8YaiFAHenjfCOMkyDAOSWOFX70kUNP9MnqthDYy+JFho3YqgI3XA4qtlp0SeJCxJXCrxgnj9t6Tu7r+LXyCNn/AAkQIGPL4rE7tj07CtO3URTIwkGF4y2Tn2ppKgRyDS0R0DEl8HIBXGKb8CCTToiAzyW3zREkjWeNJG/LO50rx9Kq048SXwicAbA/3qYw1BJPbFfB0lAc6GGQB7V7qkt/1FSkc0dnCDvpJZz9PSh2xma38RHXUT+vbFCnmQkKznUNwM53prYrSYlD0GC3VWjLBy2ouw8xPqKc/AW92hRmyx3JyBk0M30rqufMoyM70zBKHUFVEfGxHPvQbfoUkY9/8LqykxBQ3IJOCab6Y/Xba28BUikxtG0j4YfXHNawYNIfEjIA38x2NAmkmeYrAoGBkd8Uy5JCvjixI2/WL2UvdXCxMpwAkQGD7E5okHQo3uA9+805HLM2qta0MggXx92B2z3od07yEADGDq0j9VBzk/TKEVpES9PVI1MUIChtKtjympS3lRiWlwMYCqQRn2r3jyKkcTB/C1lgOwJqDJE0bKBgn9IpWOgIjieQ5EiycEqc5xXpS4GAxfT2C71S6kZhiJkKk4bJ4o6qiqoY4ULv5qBjyPcIV0iORc+bB4+xokXhBzI+nI4Q7E0O1khDAA40j1ot5HHIF8PAP6iDjagEHcTwvIDCuk/8WFZ13GbjUGUNkbg0Y6NILSEg77iiRyxppwUbPDHesGhCWaRrZbBppfAB1FA22f8AHtU2kYXbxNS4xjuDRbmFtZkUEau3IJoJ2GGVyP1FB2HrRvAtJaGWhULiM799P96Rmi8IlmACj0OMfSnBrVXdHAXYhBzUXMQMaCCRmyoMmobZPK0U6CIXKwSxiIao5SMKzDCH642+9Ejt5kRVZ5AVAB5/xUmFXQKpUxhcMpO/86tFcxrEgRpwoUAAMeKZMVo4LwmmYmTIGScZ2rzRqDpxken2o3iZzkbkkmvBDjUFJBIwf3rus5aKxwIVACjORvnijwwxjeQZI47/AMqNGukIBttvg/1oyDOMLvU3Iooin4dPEOiPKH5Qaatg8bKgkwpO4O4FMJEcjbz5+VaZSBVZ0Zct/wAlPFJKYyjQss91GhOUUZ5C715kkuTquXeTH6XOwP0rSFvojcsQRjnGaCmCijTkHv8A5pO30HqWt08M+UZzzimIVlDnUBv8pBwaGh8A5LLg8jtVZ7gO4IOw470jtsdDCyEDwwDnt9KtBNJkwuxwwJIxjb60vFIzM2tyT8uTWlG6Ovl+cDzZpWELbxCR8nZdtIO/aouLXwMMoDkk5I2IosMnhIW4O+CBnerQvNpcl9SsCCMce9AwnOjCDEfIOeKtbytGRlicDBzz9qYWD8v5hnJJr34ZQxQkk8n0zWswGW61eXDEGiWjR265OdTbZPIqWWMKdSjOrt3qGWMMAocD61jMdW5WQogHcb+tMCVVkLBAe+e49qzkjYI2nSWxsKPayaX2DaMYI5xRAMOXnd+zc7HcVnzq0QaQKwPGoGnFQGUkSldjk+gpC8kJZljcKhO3vWo1g2XQCI2DA7496p4shj+b5zvnfj+1QHUZJBAbcZqrRSOQsaPjbBA2ogCdPljBIuWRW3w42yfag3t0cyMuo4OM/wDjnmrSW7ooJUc4O9Jyxu7MqsBtgsR2/vQrIQsL6UcKXZs76e4HevRs0iDwm2cnKkbgDjOaz45Pwzu6tgnuFGCQOcVMF3J4oOXUlTg5wBR6s1m0nhnCtclmX9Lc0xJKkdrqEekjzZU5xWEt1KZT4aKCuxIHNHVmmTSxeMnbjH/ulcQ2dZB0u3urWFluXFyUDEhQVbO/FZvUIZIy6PhXGfMvBq3QeoPYwSxT6piP9tsDIA/Tj0r0923UZRKY1QaCDHq1EH/FAjD5O1PRh3/j6lkhBVo/K4A3ORyKrHeTCNc7bDbQKfuX0g5GewYe/NDBiAAMke3pVE8aKNHCjGk4VdbcrwOef+qaUpKsceWi9RnUP81QRxMxKjQBnY7kn61eGPIUle2f5/8AVdbZFIPEhJwpGFHem448jGSf70OEZwMbe/em4YgADjjsPSoyZRImNCiNq5OAGJ4HtRocEuVYM7ckYpOWGUXDeKWYDdUHB/amoI41LEBh66sZP7UrowZVeVQZMEcHHeqXLooKRSkEjcVMrOnljjkkLHGlfWlrj8tWX8xmIOGVhgN6mloKsHfkDSob/wAyCaFYymaTw5DoYHdcbD71S1XWfzCXY+Vie9LdVle1uVdUzFjyjg5xVIxvArlWTSZ3icoFAwcjNGhvJDIqSMqowy7cYxWLadQVyNStkDgtTaMrbYzvnFK4VsZSs6dZyVzHGcbZIamI7x18pt34+bIrC6f1eP8AEpavGPE0kkk7aR3rU/GJoy0kLAcAPvSOP4FMLeXkYs5HfVGVI82M1I6gFRSsagAYPnG5pKW7gmgaPXDrPfV/1S1uWn1BJIvLsxJxv7VuuA2ht+ranCJBkg5JA2NWN+ApYxsjY2BHJzSEtu6yB2nUDOcA81cA7apQEHGTigohbRo/xdYyy/htWBg74/aqfx+JUKtDKvppIzWX+JjmLCF84Yhm9xyKh5gFHiOjn/40eoFJGoOrW8qvJGkmvuHbOfsKBJ1axOzxXIPtilDDKE8ZZUWMLkxhcZ+9Z8dx4vnKxKT6g0/URyVmwep2xYApKF57UWTqUGI4xM2pnyFK51ev0rCa5CjLaCPvSkl34dwLlnV8LhUG2KKhYHKjpLnqVqD4Y1au/FLR9VhiyDGHQ5Ol+M/Wubn6g8rZVM+9Ca6cgDR7YG9FcQHyI3GufxsiRxQ6UzuwO+KcjgAQLp2xuSOKX+HoNDanxqbt6e1O+NMpeNQueNXtSTxhDxdjEMAKlY2CkbABcE0VIJDJpMwGNtxjNLIZdB1uCy4wF4+9HhjmWCSXJw2DobYgd8VIcN+Wj+BLr1ncEGrBijqQVYjfVpwT9RSpvEJGokYGxOxqLnXNAZFzkZIORk1qNYRrpfG8oKbZPpR18yhjIdxngViuWKL5tQIxhu1FWZ1UAbgDG+afqCzCggEj5kb9WCM42rQtuno241Aeh70pCirKuvhicZPf1rdhaJI1UMviH96rNtCRihOa2FuSGVsds1MTALpGeOQf3o13qGAQWBJyM9qDFpYIqEDfB+lJ4MSjsuo5zvjNNokZgSQOgYZBTuPeljEygBhpOf396mJ9J1FWKZzjvWAxlAdOQxBOQMHGfWkFV4WaJ00nsBximW42LY5xUMSwyWOxGd6X0KYvFbqk+XAGkHGBtn1oXXIBNFhR5sDGfWnBksx27VHVVCop58oBqkHmxJnFqzK5GlgR3YbUzFeujAMrN22o0uNbAHGD6UEqoYMf5Cr4ZHKNC3RmnW7ON4yunOc59aIkjx77442IxQLRkA3B0HNMyIpAAOM0mmVWiTdaXTyEljjIIzvsKJaN4F7czun+4qjTkcgHegGFG0sW2U9varyKH2bYY2OaFitZGX6oCuNBJTkKR+1afS7W46qcjXDbJ/uTycL7Adz7Ur0D4ZuOsXZVXC2y4MsmeB6D3xXc9XvbPonSpJoreMWtqmlNY29AFHqfWh/gV+mLF8J9LTRbWs99cXDZklGpEESk8nb9h3rZ6X8E9IDFp4p5ivPjSf2FV+DQB0OG5P8Au3n58n1PA37AbV0cMmllI5zinrOSMpPwGvw50NYtH8OgKnYgg71i9S+Aej3YP4IyWMg2Gg6k/Y117azuNKg9zkmvfh1IVjIcsfLjb9xVVG9E+7Xp8F+MOgdT+G5k/Ew+NaOcR3UfyE+h9D7Vzv4kuc+nFfovrNn+J6e9t1KBJoJVIePsfcehr4b8TdEfoHUDb6jJC664ZCuNS/5FDCdDpt5MRJpG2Kt9u1P9PjLzB2GQvGe9J5xxT/TXyOaEtDR2dB0psSDOOeatcykSyxRu7SZ44C9+arYDSwPA9KvdFRO0mnDEYA4ya55F4sZsbuJo2iIHiDcmnJIDPb+IGIOckYyDWbalTMuYCpzu+wNbEcunCONm7rUngdGWzRzx/h1bBG7Z3we1NWpmgYMixSADBVhkHNCu4onOHC51fNwau7zJCGC6QD3+XFAai15HrQvhQSc4QfLWcIZewJHrTkszOCkbJzggDamVt8qDtuKKbQHRzcUUXBbDHJYc05bMgZQdRVTtWb4LawGAU5zzzT0bqFACliPTiqSyJBt7Q1K/6ecHbsT70MjzIc4GdwO9XYnw99RIyeKoMDSSASdtuaVDst5fIZPNj2qVOMc+oz2omjXyCQo+aoONgMZArJiso5Phkbg9sCvIV8Ek5PrVjuuQpODgjPegCQKSozqJzj0oNhSGCQIFOMEuoz96p1QakKk8jahSyHwkY4x4oq3U2/LRzvsdqeAkzmJiRId9/pVFGQMlvTiiyYeRmbYk0JyTuM8V0WRDQuoyoJGOKaVwff1rLaVgCc5xUwXkkj6IomkfOyoCT/Kg4NhU0jY15wvO3rQXu41BJLZA401u9E+E+o9QjL3haxX9KsmWb3xnaiXvwZc9IvLO7E63Fm0yLcMEwV8w2YenvSxUbpsEpya/k7H/AE+sHb4ZjllV4TcSNIVfY6eBn7DNcj/q71JWhsrC3bESuzuB3IG2f3Nd7d3b23SX8LAbJUY9DXyn4yt2mtGnUE+E+o7dqbja7oHJfVnWf6edUab4egjZQwg/LznB27fzFdkl2PDYlMEDIBOc18a/076qLa/lspWIScao/wD5j/I/pX0y1u2kkOuM7DlDgj6ijyLrISGYm7ZdYkvECxW+GHOvIGK0o53XPn8pOcKASPaseGeKZVVyGKjbINMo6qgVAFAPagptAkkx6e58RFDoAwwAfSuB/wBU7COToK3Sj822lGBg/Kx3rsg3IJBzXN/G0Ucnwz1BNQX8vOWbbY5o227Zoqj4urZO4zT1gSTznekVHHbNOWRw+AeKZjo6OzfChzuB2pi6JDknknIJ7UnYprYDI0A55pnqZ/K1AnJxuPY1CSKxeQsYkxqEisMg4zyaeW8IKqyalA3xzisq1kWM6defWmIJVEh1jncH0qLRYdcLL8rAgcNjFDmEiqxYrp7DNXE0IQ62ABb9/eqB0lgKowKjggUg9iUIYzalX5d9q0FncqPL296iSMNAQTpYr82OKqhk0Ly23OnmmuxaMSzja5uHSTueQd61PB8ElYtIbsW7/T3qllbmMOwxvk5FeiCjBySB2Y5NPJ2zJYDPlgokAFRowSVxkHkClZbol8RoCeME8GmA5kjjJQpIFw+BscZwRS00jWmELkAqN8j1oYTbOO1WX2JG2+1SpGk4HPOTRFILkY7e1LzHS4cgYyau/lYgttnNKzTKj5OcZwMmtRrLDTKQM76g2B9Kt1BvIuRgkHaqWup2jCKzSyOdhvn6Vu2/w41yVl6nILaEb+GzAOf8VSNJE5u2cJHa3F5MY7WCSZz2RSa1Lf4P63NCS9qqEbgSSAE19F6bH0rp8At7a5gijznGvk+5Na8Qj0hoyre6nINZ8r8Eo+b9F+CVkkH8Yd17+BH3+rdx9K7nwun9D6f4kNqixphQsSgH96W6sWsF/EW6l4SwMsWrb6r6GmoLuC+tQGIkhlUg5HPrn0IpJSbCkhFfiWJYHleznwpwCoyMeueKdt+p2/ULdzC2UKlWRuRtwRS/Ti3T5n6VK+u3mBkt2x6cqf61j/EM81vN+MtkH4i3bw54wPnQ+3t2rJYsdqLdI1TdxXfS3dWBEb6ZB/xZTvmsHqMIeNojHmNgQwb9QPoaX+Fb5LmTqyaXQs4fQw+YEYP9Kjq/Uv4fFGk0bvEchXUbgjsapTsntWfNrmOXpvUSEJWSF9SN9Dsa+tdD6vH1Xpkd0mBJga122bvXEfEkEHVOnjqNlu0XzjG+n/qudsepXVmrR28rIrjfScGuqvkjfpz38cvw+6w3OkjIK/XvTgu1yDkGvilt8UXkWlGuJmA9cNTy/GVyBpWWRc9xGKn8Mg/ImfW3vhznBrj/APUHqSr8O3C+INUpVFHc71yn/wCWzsPNdTt9VUEfyrF6n1T8Wja4y+f1SNqP29KaPE7yBzVYBpJld99qYsCHkPr70hF8oP8A9FaFhH+cMHAI3z2oseJ1PSsN5cDzDH0q9+okgAGAoPb2qnTDsANtufembwFbc7DSe2KhIqtmdBhThyHyMbdqvb5a4ALqBvt70jG3hqQdWo8H0phQjyjXksBmpNF0zZVAYhkqw7hhnahxILeUrGNKtvj/ABQpJghVf0n7VcvqZQT9D6VMYajlZ1IIQheNJO9WAQjP5gz/AOVLA58w2980VUGkeZuPWggifnEHhqRgjOd8rVFDKmGOD2IHNQysuckjfFW1sOHJHGSKeqAEhi1hyqgEDGWosRIC4GvHNAWU74JwewOaZxo21YYYz2AFB2A8QTuew49KroLZCnbnNUkYiNmBJH02qgY+GrMSW5xRQGCuWkDeQDSOWxQIbSa9uYYIFLPIwwCP61MzMzZbb6d66H4AsUN1cdQaMLpHhpg7b7namTwLLB03TOiW/TrZYoFBfH5kzD5j/wDe1EuLe1tkIODKeFxn+QpySXIwmrPqO1LrBhsqfMf+IyT9TSMnf2BtemNdt+b4ap/xMK70LqPwyURXsZ3typzqgGkj6gbEVr2yPG4dgWA7ZrVQqy5U6l9apFJoDZ85v+qXsMCx3NvrKsVulCndcbMv1rJ6B1Y+LeQW7sIydS59tjX07qNlHc4Phgkb/wDqvl/Xek3Hw5fzdSVWl6dJqZtA8yOxHI9PesohclRHWfiB7O5t5CSRA6yI3bG4Kn60KXrEt5LHelyJZFJcDhV5UftXIdV6rFd3RdgfCxugPzelWgvjF0uZ2OHdtMa5zjbarrjpE/kWjY+GupiL4pZpGwt0zRZPA9P5iul6xAkyPFJgq4wf7fevmPjeEyuCfERgyn0I3zXSdC+I7jqPU5bfqcoYTJpj2ACsN8D6004PaF4+RaYkl1J0vqEkDjUh2ZTw4/8AVYVxBombAxGSSuDnaul+Jbe3DPcSt5kXSrA/N9q55mfwkMiFcjINU49WJyboHFIkRJK4PrioacsfKNI96tp15OjPuKPa2kLzhJplUY57D70zpC5ehbxGI4we5q7Q4tg5UkFufSrxxxvfNBHIPDDYDdj9K0uqIVsFjOkKGGFX+tByppGUW1kzrcYXB4JrVsV0yqo5PFIwRkRjYZFMwO6uMYGTzU2WisHR2chXYYHanJ2L2z6uR2rOsthkjJWtHLG3ZiPmGKjLZRGNKxTOxO+VqsTK51PnUD+wParvKAXXAIO+/Y1ULIYwSoEeRn6+tIWHvxWAqlNS+o2oqzK4/L5PbGKzmli16Q5wT9waJHJ4jqIgNW+T6mhWDXk0Vk0thPKpG4JzRRNGBis2KR2BDqBIrEAj0FHRmKKSRuBQ6jWFTTKCzDz5ON6h1xpznBO/fNS+twukgaMjyj+vrUmJRjOSccH0rGNO3t4SllBC2CxaSUsAGA40/wAj+9U6nDAGeSB9Ts+VXgafXHb0+1JvIuhNJfWB3/T6AV5JAVIUDJ2BHOe9K7MkTIdNupUHHyucjmgl2bGlhjjBquphhJB5CcjPOasg9diScY9KOEABckeExXBKjcZrX+EeuQ2SfhrgBI92LEfqPFZVxGQAg9M/Wsy4/FWdyslu4EmnJ8uoY9CDRik8Gden1my6vaXjmO2mRmxnTjBxQ+s9YPTo0WPQ8znIU8Aepr5p03r1oJdF5rsbjV5JkJaLPoRytdh0PprdbvzNez6oAATIrgiT0CkVnCSFioN3Z1Hwp1Buo2c7Tr51lwccYI2A+lbgKquFA0jsKBaWVvaQCG1jWOMb6R6+tL9W6la9KtxNdMx1HSiJuWNOsLJJ/wBSwV6x1i26Vb+NcaiWOFReWNZsF9a9diYWzb4/MjYbgVzzzyfEfW1dkIt0/QTsif5Nb1l0+3tOpxXUAEKhCjovDZ4pO1so4RiqezA6l8F9Oh6vb9Rt4BFIpy0QHkZuxx2IrG+K/glLpTd9OCwXiEl7c7JL7qex/lX1KaNZVHqDlT6VmXSxzwSRy4BwRmqKcovZFpNVR+crjxI5pEmQo6nSysNwR2oSMyOHQlWU5Ujsa6P4o+Hes23U5ZbmJ7ppTq8WFSw9gfSscdKv2IX8FcAn1jNdkZxa2czg09F4b5bi78XqbySgDI+v0qlzfyzylhhUOwQcAU1F8P8AVLhvyLGXSvd/Ln96ib4e6xD/ALvTpwPULn+la4XsZx5K0F6Xf28a+Fca1B/UFBA/vTHxDdWqW8VvYlX8QAu6jt6UnB0TqbQPP+EkSJDuW2JPtnmqS9I6nIwIsZio2GF5pP57XYf7qmhaK2fIOeeKYlZ3RU1sw1cnvTUXROqpEwFlNvuBijR9G6mzRl7N1UDfUQMfzrOS+zKLrRSIFokOMkDBqEGDnOMe/NacHSL0RnFvv7Ouf61P8CvwpLW6cfN4g2qTnEsouhjpzh9QJ5X1rXEgEOlm/TjOOKy7Ppt3HoY6B2PnFONYzsCfFVT2Gdj9anKS+x1FmZIN8A4Iz3oUT6MhnwpPfgU0/TmV2NxKXJ+UIuB+9Be3OQsajI9TiltMqk6PF4W+YIwzua9GzG50xZ9zREsuVcjc5HpRhGEBGFDjcGs2jJER6slMlST5dXem0yqKMpsAN0pBlMpwAOO/NNiIkAhifc1sGyMpEirrViW457Zq6aTJzliwUfc1WGN9GsIxUk7gZ70WIFb231HbZ9t9uf7Uj2N4DZEW6lT5gkjKp9QCRmrmMGRSF0gDBYd/8UOINKznG7kn6mmIkmctpQkgYwOfvWf4b/QM2WK6lyVGxHegxB7hy4IHqAAKtJIurSSNQHFeV9ALNxjZs40mhmjWgogY7ljvyDQ7mBCACo1459aYhCgNIZN2HOeKrNIXIABbbY4pQ2c3f2OpsoMn0xXumXt306XNrLJC4/Sp2/bitWaAP5wxBzsRSUkJkZ/EOGHcDmrqeKJuK2jseh/HjDTD1VMjjx07f/If4p/4pZurWlu9lLHKUJKqDs+cV89uLB4bSCcOF1ndCfNgnY49KLDLcQr4trO0bAjBFZoEd2jtPhO902ssMqLHKr4kPfNdCjowyrBj7GuB+GOqQxSTQXaoJ3bUHY/PXXwyxEjSpU9sVNqmCWWaqTvGjLyDxvxSdxOsMTOxyBwByT6UK4mSKNmkkCxoMuzHYD1rkU+LrO4vnZ1dYIzpjVhyP+X1NFRbNFJumdKJC6trILtu3cfSlGtoY2OiNFY0FL+2uVL2k6lSP2qjXJXZjn+lTcTujVUMoUVQCu3r6Gsjrc3UoMPYv4sXePGSv/VN/iMqcNpI9RkV7W77oAW9OM0Vgar0cnJe3d6ym5kyI/8A9YGAKYtbwRsFzhQfXf6U9fX1mzlb21MMh2LOhGfuKA3TbKbRJbXGls/LnIp272c7hJvdlXu8jIBUk5GKmO4LjSULEAnJbmolt2gYLLGVLbg9j9KqVV2wqEHO9LSEyhqzz88TDXg5z/KmkZkGZXGMcLSNq4jEmrBbO30q08y6AmsjPoOKVq2EM0wzqUjA98UJbqN1yD3/AGrOuV8SN4mc7jAz60G1PhI0bLkchs5zTqCoXtk0hIuCTlsfyocqCPQdQGr0HH1oCEK5YNk1DTPuqucd8isohsLNrBAQjOO9B8R2yRyBxVGlJYZbJxvmqGYYIHPNP1F7DCZ1YDDHairIukeU8etZ6yZfYgUwkx0jYcetN1B2NJH0SeTK4JwNXFEllkKxSl2MmpkPrgjilFzuBkebJq/nPlDEb5B96RoZB7YSAg+YBSNRA3FbtstqVlWJmkORsGxgVm200r9NYTOEZSdDZ3JpW2vJxExeQOWOCBscUrQQUoxPKSmkg7LnIx61YwMbcSSI2ltlJXZjUS7kMow3GkdhRbea7jibwSxRBuOw/fiixSIwfBdpY8JnTltiDXpSysmkZOMkHtRDqeJVkkKxhcsoAGT7mllYyoWOpDINhzpHG37UKCnZEsiqm659cGlpETSrg5Y5OM0wYmYP5W33LDsapIP0MoyB5d6yxoIjIfEwJPmVcBu+ntXtA0YXYY/nXtQWXOnOk4Jx68H96aubyaZGjYoEPOBgt9TTiGd4AaTzOFwcHv8Aet3ofUxEnh3Upj8PdWY8r/msgAeYMgYMM6tOSMUZApTSRnO+KzZqsa631WbrDCBNcdkGyfWQ+p9vakltFGRgbbDbmmdBLoiruRn2rwIOcEEg80rkwqKQoiz2Nz41scjhk7N7VvW3U7a+j8hCSDmNtiDWfkFTlRgnmlriwt5LZXDaZxIc42JGBg5o2nsZNx0bySCTVpGJAOB3+1U/Ewzq0KN4Fyn6TsR/1XMNNfwOskVwJADjjcEdq0IOp2l8NHUw0c42jlU4Kn2NBwrJRcqeBqXqt1aIg6tbZgY4WePzK3+KiaLpV6gmtZfAmH/8zz9RTDXFza2DG4jjurCQ6DIQMD6isq76XbLam+sJkCA+aDO4+lMkgu1l5G7033hQrdSmS3TPhN2GapHIcZ5HAGaBFcTS2/htI7RJvg9jVwFOkayNqVsnKm7R5pCZQFGD7VWMlxl+c81TUBICQ2n1AomkRAqzasE4Gay0KyjYdgibtvkEd6tIxXYADI7VCuUkycZHr70WbDRsSu/atZqEmOhtQ4PIqUOsB3YRxnbUe9Kzso1eKWxzgUK8mJtURWwvHNWjGyUpUFa5jZmEMLOo4Z2xn7V6KTU/nRQPQdqpEyFAGJAxv3qzFFJZDxxV1BEHNlyyPsFHpkVZYRgbHj1pdVwuTnJO9NKxCjDHGPSj1RuzNd9IlbSGCknSWHapRWYgbEce9emjOpFwAxUtnPGSR/avaGHceoPvXFR2eFWlC+QYbzcHO1GaLNsJSY8FiujV5hjfOPT3qskOiYw5zkgAkcGplRVkKJkhTjU3LH+1HQNgxrOWJKj+tQ0LxoxDsfE3wG4+op7qNhPYlFkdGMiB1wTgA+u1JxrIWOW8vGM0rs2CJGGAFkbBJ1L2X3FQQzQuyyRqIz+o4OKoyyAMQQAPehyAjDIBsTkHg+uaNWFOhlJoVhImnAyPKqDJfNUP5bF7nMQxnWxzn6Y/pQUaZLERERr5s6lGSf34rzpNo/NmZwvbO37VmkgJsFIqySFwzEPk5bkemc1NtGFuEDopQtlt9/tUvAWTVrPO3tV4CY5EJ8wzuD6VvAMeiMNhctc6WWMbMCc5z7UpPJFd3jSQRCJD+knn3x2p24lkupCoCCKIeVTvk9yaQlxGgGlVOdyopc6Cvs8znUVzkZqGOnBBOONhVTG2eQCRnmq6TkhsH3zRUQth0fJXGBp3zU3KuIg4DFCcEgZpWNG8QbjAPGaZQNhWUlcn9JxvWqgWAESkmRCNDbHA+Vsc0rcWOqTYagvI71pxKwfwtsNwSc0SYaLdcD8xeWzz9qCk0w9U0YbRSxKYWkkEezCMnY/amIWGRHg7jO+29GnjEzlmVQfUVDQgFFGAfWnbsXTJQ+GGCs2lvmGdjVWkVwBnJ4orRMFyxFDMBQ9ufWslkNhm/wBjGnBI29frQ2ywJ/bIokMTuNyPL6GrSxbEZ3370PQihbQ+SKNJMHXw0IGkZJUZzQ1X81dW+kbHPaotYldZdPkyMgL3+tNV5FsR6hEXXOrf0FZjFnQxPnWnAPcVuPAzLpDDbfJNIXFqSScjaqwlglOIpbzhfJjA96MzjRhDsWoDREsEcjX/AMl714wyRuFLA4PY10JkGhrx8gAngb1ZJjoXzHikgHCk5GCaIDLgbJ+5o0A//9k="/>
          <p:cNvSpPr>
            <a:spLocks noChangeAspect="1" noChangeArrowheads="1"/>
          </p:cNvSpPr>
          <p:nvPr/>
        </p:nvSpPr>
        <p:spPr bwMode="auto">
          <a:xfrm>
            <a:off x="215900" y="-725488"/>
            <a:ext cx="25336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2752182" cy="1965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7" descr="data:image/jpg;base64,/9j/4AAQSkZJRgABAQAAAQABAAD/2wCEAAkGBhISEBUUExQUFBUVFxQYFBQWFBcXGBUWFxcXFRcXFRcXHSYeGBojGRQUHy8gJCcpLSwsFh4xNTAqNSYrLCkBCQoKDgwOGg8PGiwlHCQsLCwsKiopLCwqKSwpKSwpLCwsLCwsLCksLCwsLCwsLCkpKSwsLCkpKSksLCwsKSwpKf/AABEIALcBFAMBIgACEQEDEQH/xAAcAAABBQEBAQAAAAAAAAAAAAAFAAIDBAYBBwj/xABGEAABAwEFBQUFBQYFAgcBAAABAAIRAwQFEiExQVFhcYEGEyKRoTJCscHRFFJi4fAHI3KCkqIVM0NT8ZOyJDRjc4Oj4hb/xAAaAQADAQEBAQAAAAAAAAAAAAAAAQMCBAUG/8QAJhEAAgICAgIDAAEFAAAAAAAAAAECEQMhEjEEQRMyUSJCYXGRof/aAAwDAQACEQMRAD8A2psY3n0+iabGN5VwhNIRQFM2QbymmyDefNXCEwhKgKZsY3nzTPsQ3u8/yV0hNIRQFM2Ib3ea4LCN7vNW4XEUFlYWIb3eZTvsLfxf1FTroSodkQu9v4v6ipG3Yz8X9RUrVK1OkFld12UwPe/qKDOsTatXCC9rcxlUcM9ZPl6o/aHeEoVdDZrf1fBJgNb2VbJGOrIj/WdtnjwTx2Tb/uVv+q76q/eD3hzu7EuyGz8R29FXvT7T3be5w458WkYYPs4+MJiOUOzYaZx1DwNQkeRRmy2AEQS4EbQ5Zax07yNRuNzMGIYv8vTbkM1srCNeidAOoXUMoc/+0/JHaFAMEBUbOPEOaJIA4uJy4mI4uLqSAGricuIAw/7VX1nWZlGlP71x7yNrGQYncSR5Lxiv2fc3N3wXvfa1kmnuh3xH5LIXnRY5hHhnTULnlkak0dMMacbPHbZRDdAVRDls767PhrS6Vn7sukVKnikMGpGU5gASchrruBVI5E1ZiWN3RLdVpLHBzTm0giN4Mhek3T+3LC7DaaEt+9SOYz1wv1y46jjlibxuH7O5jmGWOkb4cOO0EEEc1mLS3xuA3lbjJSVoxKLi6Z9PdmO2Nmt7XGg50sjGx4wuEzBgEggwcwdiNwvL/wBh1zuZRrV3AjvC1rCRq1skkdSB/KvUFowchJdSQBmyEwhTEJhCyMiITCFKQmFAEZCYQpCmFIBhC4QnFNQAl0Jq6EAPCkaVEE8FAHLU7wqpcLJq9D8Qp7TmFWsNR9N0gDcQVls0kM7QW11PNpg4nE8Q2k53xwqKjeBwNf3h/dtcKg2OdAzJ4QfMq9GM5gZ7xOyF19yOfkSMO0QiwooWe9qZqTjLWucHNA0P7sB0zoC4zG+TxWj7NvaaDYc522XEYs/vRoVSr3BZqbZqFjQBAJMRAk4c9eSDXReFOjaQaTsVJ2U55jXOc5HyWOTX2KKCktHollZ4gryrWIZSNDpy1VlWIiXF1JAHFxdSKYji4uriAM72xsrnU2uGKM2uw+6He9OyDAnjwWNpF5OAsDabMhJBkcANOpngvQO0lQizugEzAMAmBroM9gHVYgVyWnKOhHocx1XHm1I7cG4mZvkBzi0abEMsV0lwLBkXZA7uOSPVrJqVyw0oeFFP0dEq7KN/2abM9rZPdkQSM5aAPgEZ7H/sss1ez0a9cVMTpc5oeA1wxEgOETpGhCTsLnuBzmQeq9HuCPs1KNjQ3q3I/BdeF6o48+3yLNmszWNwtAaBoBkANwhTQnQuLoOY4kkkgDPkJhClKY4LIyEhMIUpCY4JDIioyFK5RuSAYU0pxTSkM4uhcldCAHBPCYE4FFgdIUTynkrtOlJSAmsVJFKYVehThWmBNCAnbGg11BpcCfGBOwB2RJ4SGrH0aApYQMg0+hXqQpg6gHmJWXvrs3Lz3XiyJLRq3gN/LVSnF9ovjmkuLNd2etAfZmEbBB6GPhCIrzG5O0NWyGIx0yc2/Q7Ct3dPaGjaB4HQ7ax2Tum/oqQmmic4NOwmkkkqEziS6uIA4kkkmI4sT2uuQd8HhowPzIknxgySWkxtB81s312jUgIXedajVGB2J0ZyMo6rGSPJUimOfGVnnVrrAEqiLQSfD5reWS67ICSKOMmfFUcXcMgRHkFm/wDDwwkZZEjyyXBkxvGrZ2wyKfQElwdK9B7FXoHMLCc9QPj8AfNYruJfwU1jp1WVR3cycxnERtJ2J4pNPRnJFNHq64g923w7CBVzI1cBEnki7HgiQZHBekcB1JJdQAAcoynOKjcVOzQ0pjinOKic5Kx0ccVG4rrio3FKx0IlMJSLlGXJWFDpXQ5R4kgUrHRMCngKJpUrHJWFD2U1co0lWbXATxbwnYgixqnbA1KEfbzsTTVJ1K3YglXvIDJmu/6Kr2SeT3ZJJJZmTqTGZKgbqpeyX+nycPKfomIl7T9mMc1aQ8Wr2D3vxDjw289cK+zuaZbkV7Es/f8A2YFWX0oD9o0D/oeP/Klkx+0WhkrTM7dPbitThtUd43ecnDrt6+a1l39qLPWyD8Lj7r/CfPQ+a85ttnLSWuBa4agiCEPc8jRTWWSNvGme2Li8puXtRaqYwh8t2BwxRynRGrF2jrPrNFR5wkwQAAMxAmBvhWWVPRJ4mjb1bS1up6BUbTeJ0GXxVOoVC9+U7p+EK5E5b6/hEbVXqshgbtec+W1SCniLBuAKlptxVC7YMgmAqkMaTuBJ5NExyyWVo0yBvmSeJOZ9SUe7SVsNjruGvduaOb4YP+5C6NMkgDMn9SeC4/J20jqwaTZTZZHOdhbqf1J4I9ZrvFNuWZ2uO38uCms1lDOJOp3/AJLlrqSQwbVbDi4K32Sy5OWl0KztxaeyPUp5thokGTmQABt2noArNOmGtjcEGvKtiqADRjfVx/8AyrkTV0bxYRJIH61CSzVktkNhJKhllz0wuWrFlYPdb5BPFIDYPIKPFm7MfhJ2FIWSodGOP8pWySRxCzHi6qx9x3lHxTxcFc+6BzcPqtakjgHIyzey9U6lg6k/JTM7JHbUHRv5rRpI4IOTAbOylPa5x5QFO3s1RH3j/N9EQdamAwXtB3YgpQU+KFbAv+E0h7o6yVSvSyNDRAAz2CNhRyoht5jwdQk0hmaZZsjzPxT4DRmQFBbraWZNgZkknSEMtDu9ZiBmPaBBIHSAQOOYUXJIoothinedCY7xk8wiDGhYG1WckeDCHf2nkdR6q/cl8VaRioxwHm3oRohZEDgbIBP7Mas/iqD+5wUdKoHAEZgp/Z32h/7lUf8A2PVkSNYkqtsvJlPJxz1wjMxvUFK/qR1Jb/EPmJSeWCfFtWFMdetyUrQIeM9jxk4ddo4FYW+ex1WjLgO8Z95ozH8TdnSQvR2VA4SCCN4MpyJY4y2ajNxPHaRAUhqL1l9mYdWtM6y0GVXNy2f/AGaX/Tb9FL4H+lvm/sZK6b5FRuFx8Y/uG8cVddnlvWhbdFAZijSH/wAbfom2m76ZBOGCM8stOC6IppbISab0CmNgE9AuNyEdSnOqZQuMGSoTA3ausTTp0QJNWo0kfgYQ7Pm/APNFLDYBTaBt2nf+SF2Z/f2sujw0nOa3iGiJ/rLj5I5WdAK20lQk2VqrsMqGxU5dJTaskx1PJSstAYxzugWRjrdaNWt92C5BrL4jVd+IN6NaJ9SVNdtfF3hO2Z8pXLmH7jFtcSeZcSQlYyICEk2u4BxBzO3muoA9ESSSWBiSSSQAkkkkAJYftR2kJcWNdDBlkYxcTw3Ba686+Ci925pjmch6leI37eL31TTphxPAEnoAsydGoqw5QvIErQ3ZbntzY4jhsPMaLzChjpv/AHgqMn7wcM+q1NzXrsJlCZpo9IsV5ipkfC8ajYeIUN91wyg950aJPRCKNXEAWmHDMFE31W1qDg4ZEYXt9CPX1Sl0ZRkbFYXPPe1PaI8Lfut1GW85JltpFgkZHyKI1aha8tyxSYG/d00WfoUa9Wq8PcQPDhc3DEz4w6QSRsAELiq2dy6KNptxaTjZiG8AYuoiD8U1lop5RHi092eRmJ4K/fjQMhqEIo0g5jmu25/X5HosOhuBo7nvoNdgkjex2R5idVqrtqinicdlWp1l5I+K8mo2otORILTli0nhu+BXovZm9ftFmLntww94duJABJbwzTlmeLG3/ohOFsu16zn2lxd7zGxuEOjLzVh1mk8APU/l8UOs9tZjBBxAZZ+00Eg9RIGqPNheGsjk229mqopspuaZaSDwMf8AKu2TtCRk8Yh98QPnn0Ve3ezA25bp2kTs4ncCqlayggFzcRygECBuhpyHx5rpx+VLG/4sy4pmuoV2vbiaQRvCeVibNb+5fLQW7DkIPPDsWusNubVZib1G4r2vH8qObXshKHEnKhtZ/du/hd8FHXtcGG5nad3BVatVx1M8F1ckZoEBxiTkN5yXPtRjwgzoDGUxkeSu1Kc5nP5KtWO5Z5MdFPs/YHUWOxkFxIzHL6yrVrtIgKAV4KVps/eAEGHDMbjzW+bfZnjR2lUBieMdFQvapkM9+ScKsa5EKhelZFhRFRtOCnUz2H1yHxR+zUsFIBuwQPhKxtWrLXCePOEcd2pYGeFj3Zb2t+ZPos81Hs2oN9FynYQRJklJAX9snTlRb1qH5NSS+aH6a+Gf4etPqAKMVgdCCoZqSTGRjKR4Qn1GsOonootyltf9FSQ81Eu+5IdWe1pyLxx9oeuab3rjoWu82n5qfyyj2bUEwp3/AAXRXadqEG0katcOWY9JU1itYc8AEH45ZrUc9uhPHSsXad8WV/HCP7gvKaf7U3UWihY6DMQ/zKrxm+pOeQ1zyk7l6j2vP/hXc2/FfPnZmzd5XPM/FdEnRmCs9GsXb61vEWmnQrUz7TO7Iy55jzCo35Z6IBtNkBDW51qB9um377PvMnXPLloRd2XpuaC/EYGTQ4tA8tqq17DVzbSY6c2gwADLYjEQS7InLjmp8mWWNPosXDfLXtBBWho2mHcHiP5hmPmOoXnFl7J2ujWywMHtFpfmwHYWtk7961tmquwAFzS7KIJ1H8QB1Ve0Z+GfdC7UXb3lehUFQtc17QWffZm4wdhBHWUKsl7FuIuPdsBOZyc4zlAj0zUN7VK9SuXEtp6hhJkA7G5b9M96HUXV2vD4wPaDEw4AvbqDnBABz2ZrlmrezqxxcFUgtPfBzziEHRwg75j6oVaqga8dfUFWbTePdUy2MT/eDZOZ1J+qydpvcudO5Rcdm20GKDMZdxJW37JsP2fAMnMcctjg4zI45weiwN0W4ZL1S6rOKbBxAn9efmuHzNR4sxJqh9O5m+08kznE5Dgp2VcEBo8I2buSjr24aJjbSG5mJ2SfThz/AEfPjjb+iJbCUAEPOoBgbpjM8cvVD7bbgqNuvvLX8uBQS0XnKNvoEi1bbVKfcF8VWve1h8OHxn7oGYj8RzA5ncgvfF5IGzU7uHNH7DZm0qbR95zS7e7CQ7brmGzwlXwqXNJdhKqNbZ3RDdwE89vrKmKpWZ81HK8Qvo1o5mV6gQ222jCcLc3nyCv2uqRk32jpw4oZWc2iN9Q68EAQvBGqnza2RqM1BZbO50OcYGvkrbnTPFMCC3Usbe8brtHL6LPXq/ILRXfUhzmHmFnb6gEjjI+Y8wR0TsCj9mPtbteSpY4lpyiQjdhGNmmkT9f1vWfvC0A1C4GZDZO8gAEjhko51pF8L2yF7s0lCKpSUDps9/L1E5dLkwuXczzSN9NV32ZWSUwlYaNWVSY1/Xko7LaQbTTaPuvcfKB8Sp67CdDHSUHsL3C8QCZGAyYj3THxWKSaHemFu2H/AJOpwwn+4LwzsfdNZtfvHU6gpmTjLHBsTqCRmOS9q7VXmAzugMZdGIQTABnMDiF51SvOq2saTy6KhcIcNCQcJj0y2K0laOnBgbjyZobLeDK5AZUhjCQ4QQ57sJMDLLMHYdFoKFlc8s8Ja0aH3oGZJ3EwNPNAuxt3U+6YWkmKhLjAPiAdM57cULR3zbTTp5Ow4iYP1KXJRWyk5q+MCpabvbTtD2RAqYajTyaKbxO3NrT/ADJlS72AEkCBtdGg4nZ0QW8b6qDCHGS2XsJ8QdA8WE6wRsz0kZhS98bSxj6mVNwxCnJg6Zu37ctOGacXz6KQxzlTYNvK1U3k9yx741fiDGZHe7Xdkh1Co8u8QBO5smes5LQsa2CIGHf8OXJA69V1R5bSyZtdpK28a9nWsMXphGnVpUxhbq4yQDJk74WS7X9lTUPe0gA8+1nAdxOzEN+3atLZbO1nHip6hkJuEQlghLVHnPZ+hahVDHUTDSJeYaBxBJh3RejNvV0AGGwBJJ1PABZ++bO7CTRqBrtrZGfI7Cq/ZmiapmoYDdZ1J3LmyeJjyNcjMfEjVts1dG2AS6Z4nIdFTtltxaFx6ZIdaMeIkRhnXSBuHDYoKrzOo81VYMcVSRt4ILpEd4WuoNfPYeu9DG3g578DP5nbGj5ncESfaTmIneMiOqrWKyMafAMIJzG4rzvI8VQucTjy4XHa6D930QGNa3a4fUk8UaoM7y1QfZpMEje97g4TyFNp6qhZYb0EBELpbha5xOdRxdyEBrB/SB5rl8OHLJy/Dkm9B6xv8fVE5yWfoVoIPIo/SzC9hEGUrTVwNLjm53sj9blRst3FzsT+Z4InVo4nyfdyHzKqXjacLcI1dmeWxMRTtdoxOhug0HD9FQUbaCYORGxdp1DiHhXbZYmuhwOFw9RuMJDHVMnteOqzd81sXMPqjpiJHx9UboEtBaSDuj81l+07i2sW6CAeeICfhHRKTpWairdFL7e4Nc0GA72o28OSovfKQBOiMXLcD6rw1oklc1uTOtJRRToWOWri9TsXYyg1gDwXO2kEgchC6r/DIl88QuXppcqosrh7Dun5JfaHD2m9R9ELIn2QcGWZXCq9S3MAmSeGh9UKtF8Vvcp0x/E7Efom5JCUWw2qVnskWzHsNODz0TrHby9gxQHbQD8FNi1z2ehT12G+ipa7S7NtLw5mTlLjvcfkNEOfcwqYTXioQZbIiPLVGHNAHBCLfeWEgCSTk1oBLnHgAsXJl1+lw2ynQA0AGwCI5BVbztorNxUntlvukiDImCDtz4FV3dl6loANbEwfdxx5gfVP/wD5KmweFzxmTk86kETnzVFjdbEpxTv2VndnmNBmA9wMbg6MwAdN/Fce8E92NA2OQ0HwK7WslSmW/vXuaDMPh3DIgAjKVXrtzAaWmcy4OAMjIa5jJXgkj0fFk5W2xXlRloAMcPvfnkoQGNbAy4bTvKdaqRIEvAz1z2cYhUa15UGPGN4LogNbtMrdnaki9SpzoMlQtV5M8TBB1adx3ph7QNe3wBwJLhmdIA1jIHNCKrhJdBEx5ZCfRI3w/SCvd9OfAw9HkfEwobRYCw9415xN9qmXAyIjUaOE/JWXuLWychAO8k5QI3kgDqh1rDsJOU5EiBmMvVJmrZprntjKue72QdBGzn9UMr3zQFXCx2IDWGy1p3ArMWS9KrXmhTOE1agl20AiHQdhy1Xo13dkaVOkIGzM7SpSyV0c2bPGHfZmn3jRJlzwD+IR8QuGu1pFRpDhIMiHAwdOKv31cDC1wAzgrzu6rxNF5BktPtN4jQjisLJemSx5FkPZ6Nos7wHNDSDGYAIz5aK0xtGMhHJzvqsL2ft7m03S0tg427w12Zad4kO5Sr1svoNGWU6f8JrjH0eTlx8ZNB+1W1rXAU3GdoyIHmJ9Vquz1vFWiCCCQS0xvH6C8dtd7kDC05n2j8lt/wBm1tLS6kdrcY5iAfQjyST2TrRuqggE8yg/cSS+pqfZb9eCPOMBUe4k4imzJWs9lJ1yG4KK87O0gQQI/UqxabXGTUPdZnvOaQylUpxmCJ3Z+hQq/rnfXqNe3D7AaRijMEnbwPotJ/hw2lI2doGclJq9M1GXF2jH0bie3VhjeId/2rf9lLO1lPwtidZ16oe2B7IjipaVrezME/r0TglEU5uRqUkBHaB24H9c0lXkiVF9pUgdvQq7rzx+F0B3x5fREmleZtHWU72pgMkZLI3Degr2nAwPcwY8TokEAAhzXaROS1HaMv7pmCf82iHQJ8BeA/phJz4KO7beDYmPszadWq1lNrmYgwnDAe0mMjkYkbEltj6RC6xODicZjYC1o+Eo427GhmJhxOI10npohNDtRQc4MrtdZqh9ysMIP8L/AGXDqjVJmHNhyO7b9V0RfH7Ik99Feldr35O8I9TyCvWW7adP2WgE6u1ceZ+SYLW8agH0Un+IMHteHnp5jJXhOHoxJSZMaQULrGDr+Smp1WuEtII3gyPMJ6tZMr/YGfdB6BOFmaNAByACdXc4NljQ47i7DO/ODmh9qovtE0yH0qYjHOTn6HA2CRggwTtzA3oNxV9vRCLyZVaXUyXMBLSRPiI1g7G8dvLUReQolv7xjMLRtaIA8skcvGmKNENpsAaNgyidSstarUSMxkcs+KLGpU/49GVva1Wem09zhAJkgCBOWY4wAhNN2MyPZOziDJA4SSVoLzuwPaWt8M6ZTHQoLTuR7GxLiBuy56ZpcqPbxeZj4U+yGvaWuqNbIhgxHmcmjpmfJPfZi6Ya47oaU+y9msNUVWyQcngkk889y29gswAhTeRp9Cn5i/pR5XeNz1GOZWFNwNMgkRq0fOPgvY7PDqDXDMFoI5ETKoW67wRor9zUy2g1pywyByByjp8FJytnDlyfJtmbvazkElecWu4GySHYXTO/buC9ivmxy2dqwlG7JqhhylwE8zqhIzDJKH1Btlo120wGgFzgW4jIDszoN+Z9VVfdFpnGWFwjItOLLYIG5Gr3vB3fubS0ZhaM/Za3YN06q1RtOBoAOnkdqadjy9b7MhZ2HvACMwZM/Nb3s2DSqMfpB8XGcjPRBK99969rIac/agGIzyO9aSxxCEc56HjyVStXCH3beUsg+7lzGwqx3jXaa7it2YoRqDcmmsmvy1CbKQCcmuK7KY6UAOCjcxdgrmGUWA2W/wDCS6GBJMCJ9FW7Pez25PGIb9qbCa6muZNroo9hN1ZtVhDXdD8EOuajhr5/dcI8j8lB3ZBlpgq3Z6wqGD4XjQjby+i0owl62JuS/wABq0WVlRpa9rXtOrXAEeRQY9lzSzslZ9A/7Z/eUj/I7ToUWsLjEOMuB8xsVlLjKAWmAP8AHbRQytVnJaP9ahL283M9pvqiVgvGhaG4qNRr98HMc26jqrwQq8ezFnrOxFmCpsq0zgeP5m69ZStPsNo7arhpuOIAsd9+m403dSwiesqtSpWukcqxrM+7UDcQ5PAE9fNM7m32f2HttdMe7UinVA4PHhd1hS2XtZZ3uwVQ6z1PuVhgn+F3su81pcl9WFr2XLNfLiYcQDuIg/GCirK0qnUsbXDYQVU+wFhlhLeRyPMaLazNdoy4J9BWqwkQqFW6wdiYL1qM9pgePwmD5HI+YUlDtNQccJcabt1Rpb6+yfNWWSL9mXFoGWy6oHs9TCB1aDp9kDqfotzaqrS3IjPQ6g+SytZrnkta0l490fHkt6MpsE1LLnkY4gR81NQtGAgOPI71FbXPpHxgt09ofPQqha7c2YGajOSLxs07KzSM1xl4tDwNiyTb7FMeJ2XE/qVap1mvhzXkev5qDkXSRq72qswyc8pjesbetpZAfQb4hOgMiN6Mi0FzcLxO4hZy8HhtXKIDHz1EZCdZRKTN44oy3fOh7sy4z56JotFR2rcv1qiNiogkztk+quFjBuWeRmfYCxhrg7DEHOB0Wvu21SAgNpawiAJ5D6Jt0Wp1N2FzXBvukiOhW4yIuJ6JZWEt8Jgx0/NTAmTmPL6FULutXhRFuaqTHNtTxlk4cZCVG20qji1rocNWn5b08UhCE2uzllTG3qECDD6ZCZ3hC7ZbRiGR6Kw9u8J2IqtrBIulOfZgdFXqUnDigCWV1V+8KSYF1JJJc5QUKGtS2hdSSAv3fau8Ba72htG3jzVqz25wdgdmRpxHySSXVB3EjJUy+x4OmRTnCNVxJZnji02OMndCUNrsVOq3DUY17TscAR6pJLlKgU9ln0c7HXfR/wDSf+8pH+V2behUVTte+zODLdSDJyFWk4PY7+X2h5JJKsHydMw9B+i6nVYHMMg6GCPQqraroadQEkllxRpNlGlZHUTLNNrTp+SAtFsFp7wOptg5DxEHe13AjJJJYU5dG6XZt2VWVWw5oM6giQgd7/s/s9bNhfSP4DkeYPyhJJdSSktkrcegDX7Buo5gNd+Kc+s5oTabG9ukZcUklzzjT0Wg77O2W9ThIds81PaLSKjTlOW0JJJxeiq7Mq2r+8A2SAfNaCnd7B7o+PxSSWAydlgWYbFBartDxBXEkEiGwWp1FwY/MHJrvkfqtNZbRISSVIszJElWsd5HJR9+TrmOKSS2YOUzB8PkilktOIJJJoGdqAbDCifWLfa03hJJAhBzTmkkknYUf//Z"/>
          <p:cNvSpPr>
            <a:spLocks noChangeAspect="1" noChangeArrowheads="1"/>
          </p:cNvSpPr>
          <p:nvPr/>
        </p:nvSpPr>
        <p:spPr bwMode="auto">
          <a:xfrm>
            <a:off x="63500" y="-839788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49" y="2057400"/>
            <a:ext cx="2983643" cy="1978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 descr="http://t0.gstatic.com/images?q=tbn:ANd9GcSyTVw-_VupNG4jymmgeKyEAlS0vuSdsLONw69r1YmIcNBONwp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041" y="1676400"/>
            <a:ext cx="1874432" cy="24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6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3016" y="5406479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ponts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6148" name="Picture 4" descr="http://t2.gstatic.com/images?q=tbn:ANd9GcRbIBagHTTQ8L1BurV74sSo-_h-ItXondbIsAMGS-4iiVJjodxk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104" y="1447800"/>
            <a:ext cx="5441496" cy="366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2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3016" y="5406479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examens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1525897"/>
            <a:ext cx="2481262" cy="309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688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3016" y="5406479"/>
            <a:ext cx="51054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 l’échec?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8194" name="Picture 2" descr="http://t3.gstatic.com/images?q=tbn:ANd9GcRy0VlWWkY8kJdsa9n2CN41aJfuTIBTI7wYm8JTTzWzxmHCiMn-q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284" y="1842796"/>
            <a:ext cx="5667832" cy="31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003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8077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Est-ce que tu as peur …?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5406479"/>
            <a:ext cx="6268616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Kristen ITC" pitchFamily="66" charset="0"/>
              </a:rPr>
              <a:t>des discours publics 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8276"/>
            <a:ext cx="5486400" cy="39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890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111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2011-10-31T10:48:54Z</dcterms:created>
  <dcterms:modified xsi:type="dcterms:W3CDTF">2011-10-31T11:17:15Z</dcterms:modified>
</cp:coreProperties>
</file>